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3A27FF-BFEC-4645-9981-B0FB4FE8815E}" type="datetimeFigureOut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161C14-DF54-47A8-BE1E-B350D432B76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7611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EF67861-E674-4F6A-98A9-F09EE5D7E4C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A2683F-6DA8-4E46-B096-050FB8219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B7E647E-A75B-4469-B1B2-E7DEA37913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F01F4D7-D9CD-4570-9E6C-02EFFD8D87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086B781-4DC9-49C4-A35D-D0AEF9184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2821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0152BAC-8C94-48E8-9F43-1975C18D9A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90FA299-60E3-4650-94C7-464F1DA847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DB66379-77A0-41D5-9007-4A2964D3A5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773C59-3E06-484B-9661-13FB920B5F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32DB254-67FF-47C8-9754-1C0CD1F14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973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989E860E-1F8F-4A48-8C1B-249C2D2178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58BEEC6-1297-4AE2-8FC4-2B48B45360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3382A0-7736-4D3B-AC06-9691DDE14C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494A1F6-D79C-4536-9AF3-3DDB33553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73F6D4C-647F-42B9-AFD9-FFCAC0744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51771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F16F3C-E3C6-428F-A758-8B7B53918E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13CD104-EDA8-4910-B37B-8F7FF515E4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33524" y="1825625"/>
            <a:ext cx="9820276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79A2F96-AC6F-4DE0-B939-923DB11B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6100ED9-E6FD-4F63-B12C-DEABA801F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668000" y="6356350"/>
            <a:ext cx="685800" cy="365125"/>
          </a:xfrm>
        </p:spPr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3274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69AC385-AB58-4936-B2AE-32D05BDB55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E6BD467-B2D8-41AB-8858-6B65C7120E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BFE8813-9979-4225-99E5-EA62867E9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E5649BC-DA25-494D-9B1A-FED17B388F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B523B79-DAB9-44A7-8A26-8B7D75A6B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1761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8146AE-7A88-41EF-9524-6D9386FC1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DFB8DE0-F5FE-478A-88D2-FC5C6BB7FE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229CE1C7-8406-48E1-9CC2-871E6572D4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3182CC2-71AA-478C-8F0C-46A11394FC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89FFD17-16FD-4E65-9C5F-31F1493269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CC9FD61-D63E-4722-B5C3-BFD265FAD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630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3E0AA5-F9C4-4DF4-8354-1223361ED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2960245-5CFF-4ECA-B496-57E5C0C570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5020E14-4503-4C1E-A414-BB111B4E2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034EAE7-BCCA-47AA-AD6A-2E9DA639A5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6A1589A-2EC0-4248-A879-71E7476A70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81940A9C-58A3-4947-9E02-754514228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D68645F-EA92-4950-A893-D1D09826E0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A8DB179C-F8D9-4887-A3D2-AF713697A8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3514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C0A955B-AF45-4399-BE93-1D9709F35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B5B6F6E-C28D-48F0-BBD6-B1C042124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EE89A89-F1A6-4777-9496-39C5BDB08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129E108-BD26-429D-9A86-CCDEA8B38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92115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EB5513A0-C5A5-44A4-BFDD-F387CE9C1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6A669F88-9E41-48D4-9406-D2C433BD3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C0B901A-F1BF-4124-8DD2-0908254E2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775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E8E3F6-0340-4032-898E-28AB868D1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6B96976-9065-40BD-B584-135218E0F2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8BE6CAC-62E1-4284-BEA1-82B6B1FCEB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FB0C715-FA7E-4E1E-BBD2-4E718BEBD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820AEA4-3EB5-4EF5-88EE-B20F6B750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7EE97CF-88C2-4F8B-ADEE-F30588431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0879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3E85895-84F0-4B16-913C-14CDEF445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667DA125-72A6-4E7E-8391-BD70483111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0CC913E-D8F5-4966-924E-DDB62A04D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6E88CB3-14D6-42AA-B8F8-47A4918DAF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84332A0-DDF0-4A0C-B6D1-9DBDF9FB73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2FF20D3-F291-4EE8-BDB1-FC21DB56A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98818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D4B38745-7815-4347-B78C-1DEAA75B0A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E810063-EC6B-4DDC-8049-98B50E554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28A35BD-85DA-4B00-BAB8-34F9980D7D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10B0E8E-02D4-405C-8E2E-AC02240B1F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3DBAEB2-BC62-48E7-9398-006E790280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38661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3DE6F1BA-CEA7-470E-B481-B53AC46C33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Produkcja miodu a liczba pszczelarzy</a:t>
            </a:r>
          </a:p>
        </p:txBody>
      </p:sp>
      <p:graphicFrame>
        <p:nvGraphicFramePr>
          <p:cNvPr id="6" name="Tabela 6">
            <a:extLst>
              <a:ext uri="{FF2B5EF4-FFF2-40B4-BE49-F238E27FC236}">
                <a16:creationId xmlns:a16="http://schemas.microsoft.com/office/drawing/2014/main" id="{32D8EC75-96B3-4D9C-B9CB-F2C1907F401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56505824"/>
              </p:ext>
            </p:extLst>
          </p:nvPr>
        </p:nvGraphicFramePr>
        <p:xfrm>
          <a:off x="1533525" y="1825625"/>
          <a:ext cx="9612693" cy="3953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28693">
                  <a:extLst>
                    <a:ext uri="{9D8B030D-6E8A-4147-A177-3AD203B41FA5}">
                      <a16:colId xmlns:a16="http://schemas.microsoft.com/office/drawing/2014/main" val="1646774353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3165423096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220706208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Województwo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Miód [tony]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Liczba pszczelarzy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57865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Lubelskie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4015,4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9822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060897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Wielkopolskie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2932,2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7536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883341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Warmińsko-mazurskie</a:t>
                      </a:r>
                      <a:endParaRPr lang="pl-PL" sz="3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2666,8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4965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01667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Lubuskie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1840,0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2671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284799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Mazowieckie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1824,4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7492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94907446"/>
                  </a:ext>
                </a:extLst>
              </a:tr>
            </a:tbl>
          </a:graphicData>
        </a:graphic>
      </p:graphicFrame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FAA1A2F-DCCA-41C5-9684-07423D728E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7462729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</TotalTime>
  <Words>55</Words>
  <Application>Microsoft Office PowerPoint</Application>
  <PresentationFormat>Panoramiczny</PresentationFormat>
  <Paragraphs>20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Produkcja miodu a liczba pszczelarzy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Produkcja miodu a liczba pszczelarzy</dc:title>
  <dc:creator>Uzytkownik</dc:creator>
  <cp:lastModifiedBy>Uzytkownik</cp:lastModifiedBy>
  <cp:revision>22</cp:revision>
  <dcterms:created xsi:type="dcterms:W3CDTF">2025-02-18T10:49:55Z</dcterms:created>
  <dcterms:modified xsi:type="dcterms:W3CDTF">2025-05-02T20:41:11Z</dcterms:modified>
</cp:coreProperties>
</file>

<file path=docProps/thumbnail.jpeg>
</file>